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35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3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7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3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4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6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52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342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4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E7E13CB9-AC01-4310-8BE5-A2AD2F71F1B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E0FF12A-4BAE-4993-B6D6-658836AA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29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E9E8-8482-486C-AD1C-FFE5EC6AB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207E4-0145-4171-90F6-5903DC1C9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244010"/>
            <a:ext cx="9070848" cy="895254"/>
          </a:xfrm>
        </p:spPr>
        <p:txBody>
          <a:bodyPr>
            <a:noAutofit/>
          </a:bodyPr>
          <a:lstStyle/>
          <a:p>
            <a:r>
              <a:rPr lang="en-US" sz="2400" dirty="0"/>
              <a:t>BY:</a:t>
            </a:r>
          </a:p>
          <a:p>
            <a:r>
              <a:rPr lang="en-US" sz="2400" dirty="0"/>
              <a:t>NAAJIYAH SOOBRATTY</a:t>
            </a:r>
          </a:p>
        </p:txBody>
      </p:sp>
    </p:spTree>
    <p:extLst>
      <p:ext uri="{BB962C8B-B14F-4D97-AF65-F5344CB8AC3E}">
        <p14:creationId xmlns:p14="http://schemas.microsoft.com/office/powerpoint/2010/main" val="17654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19F1-393E-4A8D-B0F6-AFFD20BF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92665-D8B8-460A-90EA-6DD69BE51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Registration and Login</a:t>
            </a:r>
          </a:p>
          <a:p>
            <a:r>
              <a:rPr lang="en-US" sz="2400" dirty="0"/>
              <a:t>List of Restaurants</a:t>
            </a:r>
          </a:p>
          <a:p>
            <a:r>
              <a:rPr lang="en-US" sz="2400" dirty="0"/>
              <a:t>Call option</a:t>
            </a:r>
          </a:p>
          <a:p>
            <a:r>
              <a:rPr lang="en-US" sz="2400" dirty="0"/>
              <a:t>Search Restaurants by name or location</a:t>
            </a:r>
          </a:p>
          <a:p>
            <a:r>
              <a:rPr lang="en-US" sz="2400" dirty="0"/>
              <a:t>Menu List</a:t>
            </a:r>
          </a:p>
          <a:p>
            <a:r>
              <a:rPr lang="en-US" sz="2400" dirty="0"/>
              <a:t>Rate Restaurant</a:t>
            </a:r>
          </a:p>
        </p:txBody>
      </p:sp>
    </p:spTree>
    <p:extLst>
      <p:ext uri="{BB962C8B-B14F-4D97-AF65-F5344CB8AC3E}">
        <p14:creationId xmlns:p14="http://schemas.microsoft.com/office/powerpoint/2010/main" val="243977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4448A06-8A57-4FC5-9592-C3291ED9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6"/>
          <a:stretch/>
        </p:blipFill>
        <p:spPr>
          <a:xfrm>
            <a:off x="190846" y="237744"/>
            <a:ext cx="4098619" cy="63825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EA45CC-6111-4281-92F6-9BE5B3B6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9465" y="237744"/>
            <a:ext cx="7652977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E0556F-5AB7-4B25-A10B-7B538B88D0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6625" y="374904"/>
            <a:ext cx="7340156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2F8A6F-AACC-4B40-8E1E-C5B1ACB6E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508000"/>
            <a:ext cx="6280826" cy="5527040"/>
          </a:xfrm>
        </p:spPr>
        <p:txBody>
          <a:bodyPr>
            <a:normAutofit/>
          </a:bodyPr>
          <a:lstStyle/>
          <a:p>
            <a:r>
              <a:rPr lang="en-US" sz="2800" dirty="0"/>
              <a:t>Username and password using </a:t>
            </a:r>
            <a:r>
              <a:rPr lang="en-US" sz="2800" dirty="0" err="1"/>
              <a:t>EditText</a:t>
            </a:r>
            <a:r>
              <a:rPr lang="en-US" sz="2800" dirty="0"/>
              <a:t> ( Hint to display message)</a:t>
            </a:r>
          </a:p>
          <a:p>
            <a:r>
              <a:rPr lang="en-US" sz="2800" dirty="0"/>
              <a:t>Login button redirected to dashboard if user exists(using intent)</a:t>
            </a:r>
          </a:p>
          <a:p>
            <a:r>
              <a:rPr lang="en-US" sz="2800" dirty="0"/>
              <a:t>Toast  message upon wrong login information</a:t>
            </a:r>
          </a:p>
          <a:p>
            <a:r>
              <a:rPr lang="en-US" sz="2800" dirty="0"/>
              <a:t>Registration for new users, redirecting to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427157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E826F9-64F2-429B-A9E2-7B0919E71D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6"/>
          <a:stretch/>
        </p:blipFill>
        <p:spPr>
          <a:xfrm>
            <a:off x="190846" y="237744"/>
            <a:ext cx="4098619" cy="63825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EA45CC-6111-4281-92F6-9BE5B3B6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9465" y="237744"/>
            <a:ext cx="7652977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E0556F-5AB7-4B25-A10B-7B538B88D0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6625" y="374904"/>
            <a:ext cx="7340156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185A6E-3DF6-4CB6-B0B8-2BAD9452D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477520"/>
            <a:ext cx="6280826" cy="5557520"/>
          </a:xfrm>
        </p:spPr>
        <p:txBody>
          <a:bodyPr>
            <a:normAutofit/>
          </a:bodyPr>
          <a:lstStyle/>
          <a:p>
            <a:r>
              <a:rPr lang="en-US" sz="2800" dirty="0" err="1"/>
              <a:t>Username,email</a:t>
            </a:r>
            <a:r>
              <a:rPr lang="en-US" sz="2800" dirty="0"/>
              <a:t> and password field using </a:t>
            </a:r>
            <a:r>
              <a:rPr lang="en-US" sz="2800" dirty="0" err="1"/>
              <a:t>EditText</a:t>
            </a:r>
            <a:r>
              <a:rPr lang="en-US" sz="2800" dirty="0"/>
              <a:t> with hint to display message</a:t>
            </a:r>
          </a:p>
          <a:p>
            <a:endParaRPr lang="en-US" sz="2800" dirty="0"/>
          </a:p>
          <a:p>
            <a:r>
              <a:rPr lang="en-US" sz="2800" dirty="0"/>
              <a:t>Registration button to insert new user in database and redirect to dashboard page ( using intent)</a:t>
            </a:r>
          </a:p>
        </p:txBody>
      </p:sp>
    </p:spTree>
    <p:extLst>
      <p:ext uri="{BB962C8B-B14F-4D97-AF65-F5344CB8AC3E}">
        <p14:creationId xmlns:p14="http://schemas.microsoft.com/office/powerpoint/2010/main" val="106951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6982CE23-9FDB-4150-89CC-F6C1C049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7" b="3548"/>
          <a:stretch/>
        </p:blipFill>
        <p:spPr>
          <a:xfrm>
            <a:off x="190846" y="237744"/>
            <a:ext cx="4098619" cy="6382512"/>
          </a:xfrm>
          <a:prstGeom prst="rect">
            <a:avLst/>
          </a:prstGeom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45EA45CC-6111-4281-92F6-9BE5B3B6F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9465" y="237744"/>
            <a:ext cx="7652977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1E0556F-5AB7-4B25-A10B-7B538B88D0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6625" y="374904"/>
            <a:ext cx="7340156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BB86D72B-80DB-4D2C-BC3B-F3F20FCA3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805070"/>
            <a:ext cx="6280826" cy="5229970"/>
          </a:xfrm>
        </p:spPr>
        <p:txBody>
          <a:bodyPr>
            <a:normAutofit/>
          </a:bodyPr>
          <a:lstStyle/>
          <a:p>
            <a:r>
              <a:rPr lang="en-US" sz="2400" dirty="0" err="1"/>
              <a:t>RecyclerView</a:t>
            </a:r>
            <a:r>
              <a:rPr lang="en-US" sz="2400" dirty="0"/>
              <a:t> to display list of restaurants with image icon and descriptions ( name and location)</a:t>
            </a:r>
          </a:p>
          <a:p>
            <a:r>
              <a:rPr lang="en-US" sz="2400" dirty="0"/>
              <a:t>Search Restaurants by name or location functionality using </a:t>
            </a:r>
            <a:r>
              <a:rPr lang="en-US" sz="2400" dirty="0" err="1"/>
              <a:t>EditText</a:t>
            </a:r>
            <a:r>
              <a:rPr lang="en-US" sz="2400" dirty="0"/>
              <a:t> and button.</a:t>
            </a:r>
          </a:p>
          <a:p>
            <a:r>
              <a:rPr lang="en-US" sz="2400" dirty="0"/>
              <a:t>Restaurant name upon clicking redirects to menu page ( using Intent)</a:t>
            </a:r>
          </a:p>
          <a:p>
            <a:r>
              <a:rPr lang="en-US" sz="2400" dirty="0"/>
              <a:t>Call option redirecting to phone dial pad</a:t>
            </a:r>
          </a:p>
          <a:p>
            <a:endParaRPr lang="en-US" sz="2400" dirty="0"/>
          </a:p>
          <a:p>
            <a:r>
              <a:rPr lang="en-US" sz="2400" dirty="0"/>
              <a:t>Scrolling of Restaurant list</a:t>
            </a:r>
          </a:p>
        </p:txBody>
      </p:sp>
    </p:spTree>
    <p:extLst>
      <p:ext uri="{BB962C8B-B14F-4D97-AF65-F5344CB8AC3E}">
        <p14:creationId xmlns:p14="http://schemas.microsoft.com/office/powerpoint/2010/main" val="163158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8619DA4-2D70-45F4-83D3-8BA45FE9A8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08602-80CF-4461-B133-1BD568E05B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7553" y="237744"/>
            <a:ext cx="7622695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632D0F-A924-4194-9A89-A1D8A8EA48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800" y="372498"/>
            <a:ext cx="7351964" cy="611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FAA46EB-5676-4E09-9F2A-8AF13AA04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" y="237744"/>
            <a:ext cx="4245793" cy="616647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613FBA-FEF7-460A-8AF9-859E2CEC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741680"/>
            <a:ext cx="6464808" cy="5293360"/>
          </a:xfrm>
        </p:spPr>
        <p:txBody>
          <a:bodyPr>
            <a:noAutofit/>
          </a:bodyPr>
          <a:lstStyle/>
          <a:p>
            <a:r>
              <a:rPr lang="en-US" sz="2800" dirty="0"/>
              <a:t>Menu list using </a:t>
            </a:r>
            <a:r>
              <a:rPr lang="en-US" sz="2800" dirty="0" err="1"/>
              <a:t>recyclerView</a:t>
            </a:r>
            <a:endParaRPr lang="en-US" sz="2800" dirty="0"/>
          </a:p>
          <a:p>
            <a:r>
              <a:rPr lang="en-US" sz="2800" dirty="0"/>
              <a:t>Menu list customized for each restaurant using Intent and </a:t>
            </a:r>
            <a:r>
              <a:rPr lang="en-US" sz="2800" dirty="0" err="1"/>
              <a:t>getExtra</a:t>
            </a:r>
            <a:endParaRPr lang="en-US" sz="2800" dirty="0"/>
          </a:p>
          <a:p>
            <a:r>
              <a:rPr lang="en-US" sz="2800" dirty="0"/>
              <a:t>Rate restaurant using rating bar and button, inserts rating into Ratings table.</a:t>
            </a:r>
          </a:p>
          <a:p>
            <a:r>
              <a:rPr lang="en-US" sz="2800" dirty="0"/>
              <a:t>Ratings table include restaurant ID, user ID and ratings</a:t>
            </a:r>
          </a:p>
        </p:txBody>
      </p:sp>
    </p:spTree>
    <p:extLst>
      <p:ext uri="{BB962C8B-B14F-4D97-AF65-F5344CB8AC3E}">
        <p14:creationId xmlns:p14="http://schemas.microsoft.com/office/powerpoint/2010/main" val="90813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93BF5-7258-4EE1-A203-A64D8D682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/>
              <a:t>      Thank you!</a:t>
            </a:r>
          </a:p>
        </p:txBody>
      </p:sp>
    </p:spTree>
    <p:extLst>
      <p:ext uri="{BB962C8B-B14F-4D97-AF65-F5344CB8AC3E}">
        <p14:creationId xmlns:p14="http://schemas.microsoft.com/office/powerpoint/2010/main" val="405279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213</TotalTime>
  <Words>186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Savon</vt:lpstr>
      <vt:lpstr>MOBILE DEVELOPMENT</vt:lpstr>
      <vt:lpstr>Functionalities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DEVELOPMENT</dc:title>
  <dc:creator>Soobratty, Naajiyah</dc:creator>
  <cp:lastModifiedBy>Soobratty, Naajiyah</cp:lastModifiedBy>
  <cp:revision>7</cp:revision>
  <dcterms:created xsi:type="dcterms:W3CDTF">2018-07-20T07:44:41Z</dcterms:created>
  <dcterms:modified xsi:type="dcterms:W3CDTF">2018-08-01T08:06:22Z</dcterms:modified>
</cp:coreProperties>
</file>